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1690" r:id="rId2"/>
    <p:sldId id="1676" r:id="rId3"/>
    <p:sldId id="462" r:id="rId4"/>
    <p:sldId id="1604" r:id="rId5"/>
    <p:sldId id="1413" r:id="rId6"/>
    <p:sldId id="1608" r:id="rId7"/>
    <p:sldId id="1622" r:id="rId8"/>
    <p:sldId id="1537" r:id="rId9"/>
    <p:sldId id="1541" r:id="rId10"/>
    <p:sldId id="456" r:id="rId11"/>
    <p:sldId id="437" r:id="rId12"/>
    <p:sldId id="436" r:id="rId13"/>
    <p:sldId id="440" r:id="rId14"/>
    <p:sldId id="258" r:id="rId15"/>
    <p:sldId id="379" r:id="rId16"/>
    <p:sldId id="381" r:id="rId17"/>
    <p:sldId id="1670" r:id="rId18"/>
    <p:sldId id="1613" r:id="rId19"/>
    <p:sldId id="1614" r:id="rId20"/>
    <p:sldId id="1627" r:id="rId21"/>
    <p:sldId id="1626" r:id="rId22"/>
    <p:sldId id="1628" r:id="rId23"/>
    <p:sldId id="1633" r:id="rId24"/>
    <p:sldId id="1652" r:id="rId25"/>
    <p:sldId id="1653" r:id="rId26"/>
    <p:sldId id="1646" r:id="rId27"/>
    <p:sldId id="1648" r:id="rId28"/>
    <p:sldId id="1661" r:id="rId29"/>
    <p:sldId id="1664" r:id="rId30"/>
    <p:sldId id="1665" r:id="rId31"/>
    <p:sldId id="1691" r:id="rId32"/>
    <p:sldId id="166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1772" autoAdjust="0"/>
  </p:normalViewPr>
  <p:slideViewPr>
    <p:cSldViewPr snapToGrid="0">
      <p:cViewPr varScale="1">
        <p:scale>
          <a:sx n="88" d="100"/>
          <a:sy n="88" d="100"/>
        </p:scale>
        <p:origin x="996" y="30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14</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16</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3</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26</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27</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4</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5</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8</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10</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13</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2026/2/5</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2026/2/5</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x.com/tokorote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88195-AB01-A251-ECA0-677CF0AEEC7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6458A8F-949B-5FBC-ADC4-03C442A34270}"/>
              </a:ext>
            </a:extLst>
          </p:cNvPr>
          <p:cNvSpPr>
            <a:spLocks noGrp="1"/>
          </p:cNvSpPr>
          <p:nvPr>
            <p:ph type="ctrTitle"/>
          </p:nvPr>
        </p:nvSpPr>
        <p:spPr/>
        <p:txBody>
          <a:bodyPr>
            <a:noAutofit/>
          </a:bodyPr>
          <a:lstStyle/>
          <a:p>
            <a:r>
              <a:rPr kumimoji="1" lang="ja-JP" altLang="en-US" sz="4400" dirty="0"/>
              <a:t>広聴</a:t>
            </a:r>
            <a:r>
              <a:rPr kumimoji="1" lang="en-US" altLang="ja-JP" sz="4400" dirty="0"/>
              <a:t>AI</a:t>
            </a:r>
            <a:r>
              <a:rPr kumimoji="1" lang="ja-JP" altLang="en-US" sz="4400" dirty="0"/>
              <a:t>技術解説</a:t>
            </a:r>
            <a:br>
              <a:rPr kumimoji="1" lang="en-US" altLang="ja-JP" sz="4400" dirty="0"/>
            </a:br>
            <a:r>
              <a:rPr kumimoji="1" lang="ja-JP" altLang="en-US" sz="4400" dirty="0"/>
              <a:t>ブロードリスニングを支える技術</a:t>
            </a:r>
          </a:p>
        </p:txBody>
      </p:sp>
      <p:sp>
        <p:nvSpPr>
          <p:cNvPr id="3" name="字幕 2">
            <a:extLst>
              <a:ext uri="{FF2B5EF4-FFF2-40B4-BE49-F238E27FC236}">
                <a16:creationId xmlns:a16="http://schemas.microsoft.com/office/drawing/2014/main" id="{E8CF29BD-2B5B-889A-0329-D4AA38C541C9}"/>
              </a:ext>
            </a:extLst>
          </p:cNvPr>
          <p:cNvSpPr>
            <a:spLocks noGrp="1"/>
          </p:cNvSpPr>
          <p:nvPr>
            <p:ph type="subTitle" idx="1"/>
          </p:nvPr>
        </p:nvSpPr>
        <p:spPr>
          <a:xfrm>
            <a:off x="1524000" y="3602038"/>
            <a:ext cx="9144000" cy="2298890"/>
          </a:xfrm>
        </p:spPr>
        <p:txBody>
          <a:bodyPr>
            <a:normAutofit/>
          </a:bodyPr>
          <a:lstStyle/>
          <a:p>
            <a:r>
              <a:rPr kumimoji="1" lang="en-US" altLang="ja-JP" dirty="0"/>
              <a:t>ver2</a:t>
            </a:r>
          </a:p>
          <a:p>
            <a:r>
              <a:rPr kumimoji="1" lang="en-US" altLang="ja-JP" dirty="0"/>
              <a:t>2025/10</a:t>
            </a:r>
          </a:p>
          <a:p>
            <a:r>
              <a:rPr kumimoji="1" lang="ja-JP" altLang="en-US" dirty="0"/>
              <a:t>デジタル民主主義</a:t>
            </a:r>
            <a:r>
              <a:rPr kumimoji="1" lang="en-US" altLang="ja-JP" dirty="0"/>
              <a:t>2030</a:t>
            </a:r>
            <a:r>
              <a:rPr kumimoji="1" lang="ja-JP" altLang="en-US" dirty="0"/>
              <a:t>　ところてん</a:t>
            </a:r>
            <a:endParaRPr kumimoji="1" lang="en-US" altLang="ja-JP" dirty="0"/>
          </a:p>
          <a:p>
            <a:r>
              <a:rPr lang="en-US" altLang="ja-JP" dirty="0">
                <a:hlinkClick r:id="rId2"/>
              </a:rPr>
              <a:t>https://x.com/tokoroten</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F82406D-EB71-753D-9AC5-DAD44401B9E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Tree>
    <p:extLst>
      <p:ext uri="{BB962C8B-B14F-4D97-AF65-F5344CB8AC3E}">
        <p14:creationId xmlns:p14="http://schemas.microsoft.com/office/powerpoint/2010/main" val="45655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10</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13</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14</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16</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2</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3</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32</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4</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5</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7</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8</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9449</TotalTime>
  <Words>4924</Words>
  <Application>Microsoft Office PowerPoint</Application>
  <PresentationFormat>ワイド画面</PresentationFormat>
  <Paragraphs>821</Paragraphs>
  <Slides>32</Slides>
  <Notes>26</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32</vt:i4>
      </vt:variant>
    </vt:vector>
  </HeadingPairs>
  <TitlesOfParts>
    <vt:vector size="36" baseType="lpstr">
      <vt:lpstr>UD Digi Kyokasho NP-R</vt:lpstr>
      <vt:lpstr>游ゴシック</vt:lpstr>
      <vt:lpstr>Arial</vt:lpstr>
      <vt:lpstr>aidemy_chatgpt_bigginer</vt:lpstr>
      <vt:lpstr>広聴AI技術解説 ブロードリスニングを支える技術</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現在の広聴AIのレポジトリ状況</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1386</cp:revision>
  <dcterms:created xsi:type="dcterms:W3CDTF">2025-02-23T16:08:59Z</dcterms:created>
  <dcterms:modified xsi:type="dcterms:W3CDTF">2026-02-05T15:18:22Z</dcterms:modified>
</cp:coreProperties>
</file>